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442-3B48-4570-BE3C-621F63474BAF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2C3F-765A-4AAB-B2B7-0A7519515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41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442-3B48-4570-BE3C-621F63474BAF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2C3F-765A-4AAB-B2B7-0A7519515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91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442-3B48-4570-BE3C-621F63474BAF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2C3F-765A-4AAB-B2B7-0A751951508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848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442-3B48-4570-BE3C-621F63474BAF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2C3F-765A-4AAB-B2B7-0A7519515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312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442-3B48-4570-BE3C-621F63474BAF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2C3F-765A-4AAB-B2B7-0A751951508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5262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442-3B48-4570-BE3C-621F63474BAF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2C3F-765A-4AAB-B2B7-0A7519515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078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442-3B48-4570-BE3C-621F63474BAF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2C3F-765A-4AAB-B2B7-0A7519515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447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442-3B48-4570-BE3C-621F63474BAF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2C3F-765A-4AAB-B2B7-0A7519515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916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442-3B48-4570-BE3C-621F63474BAF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2C3F-765A-4AAB-B2B7-0A7519515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56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442-3B48-4570-BE3C-621F63474BAF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2C3F-765A-4AAB-B2B7-0A7519515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719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442-3B48-4570-BE3C-621F63474BAF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2C3F-765A-4AAB-B2B7-0A7519515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50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442-3B48-4570-BE3C-621F63474BAF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2C3F-765A-4AAB-B2B7-0A7519515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15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442-3B48-4570-BE3C-621F63474BAF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2C3F-765A-4AAB-B2B7-0A7519515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62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442-3B48-4570-BE3C-621F63474BAF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2C3F-765A-4AAB-B2B7-0A7519515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55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442-3B48-4570-BE3C-621F63474BAF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2C3F-765A-4AAB-B2B7-0A7519515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787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442-3B48-4570-BE3C-621F63474BAF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2C3F-765A-4AAB-B2B7-0A7519515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76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D0442-3B48-4570-BE3C-621F63474BAF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FCC2C3F-765A-4AAB-B2B7-0A7519515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36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УГОЛОК </a:t>
            </a:r>
            <a:r>
              <a:rPr lang="ru-RU" dirty="0" smtClean="0"/>
              <a:t>УЕДИНЕНИЯ:</a:t>
            </a:r>
            <a:br>
              <a:rPr lang="ru-RU" dirty="0" smtClean="0"/>
            </a:br>
            <a:r>
              <a:rPr lang="ru-RU" dirty="0" smtClean="0"/>
              <a:t>«Небоскрёб»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3140" y="4023360"/>
            <a:ext cx="9349740" cy="2377440"/>
          </a:xfrm>
        </p:spPr>
        <p:txBody>
          <a:bodyPr>
            <a:normAutofit/>
          </a:bodyPr>
          <a:lstStyle/>
          <a:p>
            <a:pPr algn="r"/>
            <a:r>
              <a:rPr lang="ru-RU" i="1" dirty="0" smtClean="0"/>
              <a:t>ВЫПОЛНИЛИ: воспитатель  группы</a:t>
            </a:r>
          </a:p>
          <a:p>
            <a:pPr algn="r"/>
            <a:r>
              <a:rPr lang="ru-RU" i="1" dirty="0" smtClean="0"/>
              <a:t>«Цыплята» Казанцева Н.В.</a:t>
            </a:r>
          </a:p>
          <a:p>
            <a:pPr algn="r"/>
            <a:r>
              <a:rPr lang="ru-RU" i="1" dirty="0" smtClean="0"/>
              <a:t> и подменный воспитатель </a:t>
            </a:r>
          </a:p>
          <a:p>
            <a:pPr algn="r"/>
            <a:r>
              <a:rPr lang="ru-RU" i="1" dirty="0" err="1" smtClean="0"/>
              <a:t>Будажапова</a:t>
            </a:r>
            <a:r>
              <a:rPr lang="ru-RU" i="1" dirty="0" smtClean="0"/>
              <a:t> Е.В</a:t>
            </a:r>
          </a:p>
          <a:p>
            <a:pPr algn="r"/>
            <a:endParaRPr lang="ru-RU" i="1" dirty="0" smtClean="0"/>
          </a:p>
          <a:p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1812864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такое «уголок уединения»?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>
                <a:latin typeface="Times New Roman"/>
                <a:ea typeface="Calibri"/>
              </a:rPr>
              <a:t>«Уголок уединения (релаксации, настроения)» </a:t>
            </a:r>
            <a:r>
              <a:rPr lang="ru-RU" dirty="0">
                <a:latin typeface="Times New Roman"/>
                <a:ea typeface="Calibri"/>
              </a:rPr>
              <a:t>в группе - это место, где ребёнок ощущает себя в полной безопасности, здесь он может побыть наедине с собой, успокоиться и расслабиться, поиграть с любимым предметом или игрушкой, рассмотреть интересную книгу или просто помечтать.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Уголок уединения должен быть небольшого размера, и больше всего напоминать «норку». Там должно быть полутемно, тесно и мягко. Это место для фантазий, а не для развернутых ролевых игр: отлежался, отсиделся, успокоился — можно вылезать и снова включаться в общую суету.</a:t>
            </a:r>
          </a:p>
        </p:txBody>
      </p:sp>
    </p:spTree>
    <p:extLst>
      <p:ext uri="{BB962C8B-B14F-4D97-AF65-F5344CB8AC3E}">
        <p14:creationId xmlns:p14="http://schemas.microsoft.com/office/powerpoint/2010/main" val="3906481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Согласно ФГОС сейчас в системе образования на первое место выдвигается индивидуальность ребенка. Именно поэтому важно иметь в группе место, в котором ребенок может на время оградиться от </a:t>
            </a:r>
            <a:r>
              <a:rPr lang="ru-RU" dirty="0" smtClean="0">
                <a:latin typeface="Times New Roman"/>
                <a:ea typeface="Times New Roman"/>
              </a:rPr>
              <a:t>большого числа сверстников,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уединиться и прислушаться к своим чувствам.</a:t>
            </a:r>
            <a:r>
              <a:rPr lang="ru-RU" dirty="0" smtClean="0">
                <a:latin typeface="Times New Roman"/>
                <a:ea typeface="Times New Roman"/>
              </a:rPr>
              <a:t> Это позволяет предупредить чрезмерное возбуждение ребенка, ведущее к утомлению его нервной системы. </a:t>
            </a:r>
            <a:endParaRPr lang="ru-RU" dirty="0" smtClean="0"/>
          </a:p>
          <a:p>
            <a:pPr algn="just"/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Одна из важнейших </a:t>
            </a:r>
            <a:r>
              <a:rPr lang="ru-RU" dirty="0" smtClean="0">
                <a:latin typeface="Times New Roman"/>
                <a:ea typeface="Times New Roman"/>
              </a:rPr>
              <a:t>задач, которую выполняет «уголок уединения» – это помощь в обеспечении состояния эмоционального благополучия ребёнка. Эмоциональное благополучие, в свою очередь, обеспечивает дошкольнику высокую самооценку, формирует самоконтроль, ориентацию на успех в достижении целей,  эмоциональный комфорт. </a:t>
            </a:r>
          </a:p>
        </p:txBody>
      </p:sp>
    </p:spTree>
    <p:extLst>
      <p:ext uri="{BB962C8B-B14F-4D97-AF65-F5344CB8AC3E}">
        <p14:creationId xmlns:p14="http://schemas.microsoft.com/office/powerpoint/2010/main" val="81412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создания «уголка уединения»: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957560" cy="66074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5400" dirty="0" smtClean="0">
                <a:latin typeface="Times New Roman"/>
                <a:ea typeface="Calibri"/>
              </a:rPr>
              <a:t>Формирование эмоционально комфортной обстановки в группе, сохранение и укрепление психического здоровья детей.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37430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наполнение «уголка уединения»: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0" algn="just" fontAlgn="base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200" dirty="0" smtClean="0">
                <a:latin typeface="Times New Roman"/>
                <a:ea typeface="Times New Roman"/>
              </a:rPr>
              <a:t>Наполнение уголка уединения можно условно разделить на следующие зоны:</a:t>
            </a:r>
          </a:p>
          <a:p>
            <a:pPr marL="800100" indent="-457200" algn="just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dirty="0" smtClean="0">
                <a:latin typeface="Times New Roman"/>
                <a:ea typeface="Times New Roman"/>
              </a:rPr>
              <a:t>«Зона отдыха и отвлечения»</a:t>
            </a:r>
          </a:p>
          <a:p>
            <a:pPr marL="800100" indent="-457200" algn="just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dirty="0" smtClean="0">
                <a:latin typeface="Times New Roman"/>
                <a:ea typeface="Times New Roman"/>
              </a:rPr>
              <a:t>«Зона выброса негативных эмоций»</a:t>
            </a:r>
          </a:p>
          <a:p>
            <a:pPr marL="800100" indent="-457200" algn="just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dirty="0" smtClean="0">
                <a:latin typeface="Times New Roman"/>
                <a:ea typeface="Times New Roman"/>
              </a:rPr>
              <a:t>«Зона создания положительных эмоций»</a:t>
            </a:r>
          </a:p>
        </p:txBody>
      </p:sp>
    </p:spTree>
    <p:extLst>
      <p:ext uri="{BB962C8B-B14F-4D97-AF65-F5344CB8AC3E}">
        <p14:creationId xmlns:p14="http://schemas.microsoft.com/office/powerpoint/2010/main" val="54247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Уголок уединения в нашей группе: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4838" y="2234804"/>
            <a:ext cx="4352925" cy="326469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7802" y="2295962"/>
            <a:ext cx="5129212" cy="38469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01804" y="2322869"/>
            <a:ext cx="5057457" cy="379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9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Что делают наши дети в уголке уединения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8895" y="2017713"/>
            <a:ext cx="2616200" cy="19621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99945" y="2017713"/>
            <a:ext cx="2616200" cy="1962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47197" y="2006601"/>
            <a:ext cx="2628900" cy="19716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18896" y="2006600"/>
            <a:ext cx="2628902" cy="19716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54401" y="2006600"/>
            <a:ext cx="2628901" cy="19716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55626" y="4711380"/>
            <a:ext cx="2409512" cy="19716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46855" y="4785198"/>
            <a:ext cx="2341880" cy="17564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96633" y="4852831"/>
            <a:ext cx="2341880" cy="17564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01656" y="4808855"/>
            <a:ext cx="2341880" cy="175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77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940" y="1097280"/>
            <a:ext cx="10690860" cy="507968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400" dirty="0" smtClean="0"/>
              <a:t>Они чувствуют себя как дома, улучшается настроение, отвлекаются от тревожных мыслей. Играют в шарики с удовольствием. Просто могут посидеть, полежать, отдохнуть. Это место где ребёнок может расслабиться, успокоится, помечтать, восстановить силы и запас энергии.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624457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Спасибо за внимание!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92861092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</TotalTime>
  <Words>341</Words>
  <Application>Microsoft Office PowerPoint</Application>
  <PresentationFormat>Широкоэкранный</PresentationFormat>
  <Paragraphs>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</vt:lpstr>
      <vt:lpstr>Wingdings 3</vt:lpstr>
      <vt:lpstr>Грань</vt:lpstr>
      <vt:lpstr>УГОЛОК УЕДИНЕНИЯ: «Небоскрёб»</vt:lpstr>
      <vt:lpstr>Что такое «уголок уединения»?</vt:lpstr>
      <vt:lpstr>Актуальность:</vt:lpstr>
      <vt:lpstr>Цель создания «уголка уединения»:</vt:lpstr>
      <vt:lpstr>наполнение «уголка уединения»:</vt:lpstr>
      <vt:lpstr>Уголок уединения в нашей группе:</vt:lpstr>
      <vt:lpstr>  Что делают наши дети в уголке уединения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УГОЛКИ УЕДИНЕНИЯ: «Небоскрёб»</dc:title>
  <dc:creator>Пользователь Windows</dc:creator>
  <cp:lastModifiedBy>Пользователь Windows</cp:lastModifiedBy>
  <cp:revision>7</cp:revision>
  <dcterms:created xsi:type="dcterms:W3CDTF">2022-12-20T04:54:57Z</dcterms:created>
  <dcterms:modified xsi:type="dcterms:W3CDTF">2024-03-27T14:23:06Z</dcterms:modified>
</cp:coreProperties>
</file>